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6dba6194c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86dba6194c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6dba6194c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86dba6194c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6dba6194c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86dba6194c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86dba6194c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86dba6194c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dd127aa3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dd127aa3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6dba6194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86dba6194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6dba6194c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6dba6194c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6dba6194c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6dba6194c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6dba6194c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6dba6194c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6dba6194c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6dba6194c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6dba6194c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6dba6194c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linktr.ee/insightuk" TargetMode="External"/><Relationship Id="rId5" Type="http://schemas.openxmlformats.org/officeDocument/2006/relationships/hyperlink" Target="https://insightuk.org/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Update the first slide removing the logo from top right corn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 descr="Add one more &quot;What can we do&quot; slide and add below 3 points: -Raise Awareness of the issues that affect us.&#10;-Be an Advocate for our community. -Campaign to address issues that impact us and bring positive chang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 descr="use the same slide template to update remaining slid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28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/>
          <p:nvPr/>
        </p:nvSpPr>
        <p:spPr>
          <a:xfrm>
            <a:off x="0" y="1215725"/>
            <a:ext cx="9067200" cy="298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311700" y="582044"/>
            <a:ext cx="8520600" cy="1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Follow </a:t>
            </a:r>
            <a:r>
              <a:rPr lang="en-GB" sz="3400" b="1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INSIGHT UK</a:t>
            </a:r>
            <a:endParaRPr sz="3400"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23" title="QR Code - Social media follow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525" y="1855042"/>
            <a:ext cx="2797451" cy="279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3911475" y="1929125"/>
            <a:ext cx="48168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Website:</a:t>
            </a: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https://insightuk.org/</a:t>
            </a:r>
            <a:endParaRPr sz="2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Social Media:</a:t>
            </a:r>
            <a:endParaRPr sz="2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https://linktr.ee/insightuk</a:t>
            </a:r>
            <a:endParaRPr sz="2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are on X, Instagram, Facebook, Twitter, LinkedIn, TikTok, YouTube.</a:t>
            </a:r>
            <a:endParaRPr sz="2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Update the &quot;About us&quot; image and correct the Education section as:  Hindus have the highest educational attainment levels among all religious groups in Britain. As per ONS, 54.8% of Hindus held Level4+ qualifications, compared with 33.8% of the overall popula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t="10" b="10"/>
          <a:stretch/>
        </p:blipFill>
        <p:spPr>
          <a:xfrm>
            <a:off x="0" y="-225"/>
            <a:ext cx="9210675" cy="514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use the same slide template to update remaining slid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28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/>
          <p:nvPr/>
        </p:nvSpPr>
        <p:spPr>
          <a:xfrm>
            <a:off x="372750" y="1544581"/>
            <a:ext cx="8367600" cy="284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4397850" y="3926000"/>
            <a:ext cx="4746300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5240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Swindon Hindu Temple: 6th break-in, more than burglary and vandalism, sacred objects including murtis desecrated - hate crime registered</a:t>
            </a:r>
            <a:endParaRPr sz="1300" b="1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00" y="1170125"/>
            <a:ext cx="4267200" cy="28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70125"/>
            <a:ext cx="4458776" cy="28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186250" y="3931094"/>
            <a:ext cx="4223700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5240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Leicester 2022 Riots against Hindu:  Hindu temple attacked and flag desecrated in front of Police</a:t>
            </a:r>
            <a:endParaRPr sz="1500" b="1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 descr="use the same slide template to update remaining slid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50" y="-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/>
          <p:nvPr/>
        </p:nvSpPr>
        <p:spPr>
          <a:xfrm>
            <a:off x="372750" y="1512700"/>
            <a:ext cx="8367600" cy="284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95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Sep 2022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200+ Islamists attacked Durga Bhawan Temple in Smethwick, Birmingham.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100+ WM Police officers protected the temple and community members inside.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One arrest made for possessing a knife.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4800" y="1170125"/>
            <a:ext cx="4576800" cy="30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 descr="use the same slide template to update remaining slid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50" y="-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/>
          <p:nvPr/>
        </p:nvSpPr>
        <p:spPr>
          <a:xfrm>
            <a:off x="161525" y="1345922"/>
            <a:ext cx="8884200" cy="2887800"/>
          </a:xfrm>
          <a:prstGeom prst="rect">
            <a:avLst/>
          </a:prstGeom>
          <a:solidFill>
            <a:srgbClr val="FFFFFF"/>
          </a:solidFill>
          <a:ln w="76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25" tIns="73425" rIns="73425" bIns="73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4">
              <a:highlight>
                <a:srgbClr val="FFFFFF"/>
              </a:highlight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267800" y="1460500"/>
            <a:ext cx="3102900" cy="3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 Hindu boys brutally attacked in Harrow - On Friday, 30th May 2025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Crime Report Number - 01/7556194/25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arrests made by Police yet!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398" y="1088200"/>
            <a:ext cx="4130174" cy="40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 descr="use the same slide template to update remaining slid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50" y="-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372750" y="1512700"/>
            <a:ext cx="8367600" cy="284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97" name="Google Shape;97;p19" descr="use the same slide template to update remaining slides"/>
          <p:cNvPicPr preferRelativeResize="0"/>
          <p:nvPr/>
        </p:nvPicPr>
        <p:blipFill rotWithShape="1">
          <a:blip r:embed="rId4">
            <a:alphaModFix/>
          </a:blip>
          <a:srcRect t="22822" b="39161"/>
          <a:stretch/>
        </p:blipFill>
        <p:spPr>
          <a:xfrm>
            <a:off x="-68250" y="2513500"/>
            <a:ext cx="9144000" cy="19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514200" y="1460500"/>
            <a:ext cx="7979100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Hindus celebrating Holi attacked in Harrow on 3rd March 2026</a:t>
            </a:r>
            <a:endParaRPr sz="2500" b="1">
              <a:solidFill>
                <a:srgbClr val="44474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 descr="use the same slide template to update remaining slid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50" y="-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/>
          <p:nvPr/>
        </p:nvSpPr>
        <p:spPr>
          <a:xfrm>
            <a:off x="372750" y="1512700"/>
            <a:ext cx="8367600" cy="284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 t="15849" b="6074"/>
          <a:stretch/>
        </p:blipFill>
        <p:spPr>
          <a:xfrm>
            <a:off x="3577950" y="1162600"/>
            <a:ext cx="5566049" cy="36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0" y="1109475"/>
            <a:ext cx="37536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5240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Siddhashram Shakti Centre: Around 8:35 pm, 3 youths,</a:t>
            </a:r>
            <a:r>
              <a:rPr lang="en-GB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identified as a </a:t>
            </a:r>
            <a:r>
              <a:rPr lang="en-GB" b="1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Muslim,</a:t>
            </a:r>
            <a:r>
              <a:rPr lang="en-GB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arrived near the venue and began to disturb the sound system. They were reportedly carrying </a:t>
            </a:r>
            <a:r>
              <a:rPr lang="en-GB" b="1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sticks and a sword</a:t>
            </a:r>
            <a:r>
              <a:rPr lang="en-GB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44474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15240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Shortly afterward 10 minutes, from the roadside of the Mosque, a larger group of approximately 15–16 youths approached the vicinity, creating further disturbance and terror by throwing </a:t>
            </a:r>
            <a:r>
              <a:rPr lang="en-GB" b="1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glass bottles, sticks and other objects</a:t>
            </a:r>
            <a:r>
              <a:rPr lang="en-GB">
                <a:solidFill>
                  <a:srgbClr val="44474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44474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 descr="use the same slide template to update remaining slid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2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On-screen Show (16:9)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Open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Nilesh Kothari</dc:creator>
  <cp:lastModifiedBy>Nilesh Kothari</cp:lastModifiedBy>
  <cp:revision>1</cp:revision>
  <dcterms:modified xsi:type="dcterms:W3CDTF">2026-03-07T23:39:16Z</dcterms:modified>
</cp:coreProperties>
</file>